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6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3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326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122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232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02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26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37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4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36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34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65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4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67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20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4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F43F-2EA4-47BB-BB74-18CB75877D02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3CA9EA-4821-4AE9-BCCF-CFDA06D5B1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25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3410" y="3984630"/>
            <a:ext cx="7438416" cy="1080389"/>
          </a:xfrm>
        </p:spPr>
        <p:txBody>
          <a:bodyPr/>
          <a:lstStyle/>
          <a:p>
            <a:pPr algn="ctr"/>
            <a:r>
              <a:rPr lang="fr-FR" sz="6000" dirty="0" smtClean="0"/>
              <a:t>Soutenir la </a:t>
            </a:r>
            <a:br>
              <a:rPr lang="fr-FR" sz="6000" dirty="0" smtClean="0"/>
            </a:br>
            <a:r>
              <a:rPr lang="fr-FR" sz="6000" b="1" dirty="0" err="1" smtClean="0">
                <a:solidFill>
                  <a:srgbClr val="92D050"/>
                </a:solidFill>
              </a:rPr>
              <a:t>la</a:t>
            </a:r>
            <a:r>
              <a:rPr lang="fr-FR" sz="6000" b="1" dirty="0" smtClean="0">
                <a:solidFill>
                  <a:srgbClr val="92D050"/>
                </a:solidFill>
              </a:rPr>
              <a:t> pair-aidance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 smtClean="0"/>
              <a:t>en Vaucluse</a:t>
            </a:r>
            <a:br>
              <a:rPr lang="fr-FR" sz="6000" dirty="0" smtClean="0"/>
            </a:br>
            <a:r>
              <a:rPr lang="fr-FR" sz="2800" dirty="0" smtClean="0"/>
              <a:t>Séminaire sur la santé mentale - 31 mai 2022</a:t>
            </a:r>
            <a:endParaRPr lang="fr-FR" sz="6000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349" y="0"/>
            <a:ext cx="2690144" cy="172121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83" y="5829416"/>
            <a:ext cx="1411331" cy="9236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05" y="5738712"/>
            <a:ext cx="1436982" cy="101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3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3599"/>
            <a:ext cx="1920781" cy="110440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60390" y="467423"/>
            <a:ext cx="867868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Pair-Aidance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: </a:t>
            </a:r>
          </a:p>
          <a:p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Entraide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entre personnes étant ou ayant été atteintes d'une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maladie, psychique ou autre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Objectif général : </a:t>
            </a: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ermettre l’ancrage de pair-aidants reconnus professionnellement en Vaucluse afin qu’un système d’entraide et d’expertise puisse se développer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</a:rPr>
              <a:t>Fil conducteur du PTSM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du département de Vaucluse </a:t>
            </a:r>
          </a:p>
          <a:p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Un objectif décliné en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2 fiches action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Créer un collectif d’usagers en santé mentale pour développer la pair-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aidance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dans le département dans ses différentes dimensions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Former deux médiateurs pairs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4556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9153" y="5332396"/>
            <a:ext cx="8118971" cy="2116158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la charte d’Ottawa à la pair-aidance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Avril 2019 – novembre 2020 : 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Une construction collégiale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du PTSM de Vaucluse : 24 réunions de travail, 140 participants dont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26 usagers et familles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Décembre 2020 – Mai 2022 :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18 mois premiers mois d’actions participative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- Appui à la constitution de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l’association de pair-</a:t>
            </a:r>
            <a:r>
              <a:rPr lang="fr-FR" sz="2000" b="1" dirty="0" err="1" smtClean="0">
                <a:solidFill>
                  <a:schemeClr val="accent1">
                    <a:lumMod val="50000"/>
                  </a:schemeClr>
                </a:solidFill>
              </a:rPr>
              <a:t>aidance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PREUVE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et soutien de la plateforme régionale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ESPER PRO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-1er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décembre 2021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signature au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Centre Hospitalier de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Montfavet par 5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opérateurs départementaux et régionaux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de la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fr-FR" sz="2000" b="1" baseline="30000" dirty="0" smtClean="0">
                <a:solidFill>
                  <a:schemeClr val="accent1">
                    <a:lumMod val="50000"/>
                  </a:schemeClr>
                </a:solidFill>
              </a:rPr>
              <a:t>ère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 convention partenariale française 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pour soutenir le développement de la pair-aidance en santé mentale en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Vaucluse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- 3 février 2022 : Colloque sur la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</a:rPr>
              <a:t>réhabilitation psychosociale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où une très large place est accordée à la pair </a:t>
            </a:r>
            <a:r>
              <a:rPr lang="fr-FR" sz="2000" dirty="0" err="1" smtClean="0">
                <a:solidFill>
                  <a:schemeClr val="accent1">
                    <a:lumMod val="50000"/>
                  </a:schemeClr>
                </a:solidFill>
              </a:rPr>
              <a:t>aidance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 et à la parole des usagers.</a:t>
            </a:r>
            <a:b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</a:rPr>
              <a:t>-11, 12 et 13 mai 2022 : 3 journées de sensibilisation des intervenants sociaux de 1 ère ligne à la santé mentale (initiative CLSM d’Avignon) avec la  participation des pairs aidants.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 </a:t>
            </a:r>
            <a:br>
              <a:rPr lang="fr-FR" sz="2000" dirty="0" smtClean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624500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83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Facette</vt:lpstr>
      <vt:lpstr>Soutenir la  la pair-aidance en Vaucluse Séminaire sur la santé mentale - 31 mai 2022</vt:lpstr>
      <vt:lpstr>Présentation PowerPoint</vt:lpstr>
      <vt:lpstr>De la charte d’Ottawa à la pair-aidance   Avril 2019 – novembre 2020 :  Une construction collégiale du PTSM de Vaucluse : 24 réunions de travail, 140 participants dont 26 usagers et familles.  Décembre 2020 – Mai 2022 : 18 mois premiers mois d’actions participative - Appui à la constitution de l’association de pair-aidance PREUVE et soutien de la plateforme régionale ESPER PRO  -1er décembre 2021 signature au Centre Hospitalier de Montfavet par 5 opérateurs départementaux et régionaux de la 1ère convention partenariale française pour soutenir le développement de la pair-aidance en santé mentale en Vaucluse - 3 février 2022 : Colloque sur la réhabilitation psychosociale où une très large place est accordée à la pair aidance et à la parole des usagers. -11, 12 et 13 mai 2022 : 3 journées de sensibilisation des intervenants sociaux de 1 ère ligne à la santé mentale (initiative CLSM d’Avignon) avec la  participation des pairs aidants.     </vt:lpstr>
    </vt:vector>
  </TitlesOfParts>
  <Company>Ministère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PAIR-AIDANCE</dc:title>
  <dc:creator>Marie MUSCAT</dc:creator>
  <cp:lastModifiedBy>Marie MUSCAT</cp:lastModifiedBy>
  <cp:revision>19</cp:revision>
  <dcterms:created xsi:type="dcterms:W3CDTF">2022-05-25T13:51:31Z</dcterms:created>
  <dcterms:modified xsi:type="dcterms:W3CDTF">2022-05-30T08:56:01Z</dcterms:modified>
</cp:coreProperties>
</file>